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32" r:id="rId9"/>
    <p:sldId id="1533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Rosatom" panose="020B0503040504020204" pitchFamily="34" charset="-52"/>
      <p:regular r:id="rId19"/>
      <p:bold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err="1" smtClean="0">
                <a:solidFill>
                  <a:srgbClr val="002060"/>
                </a:solidFill>
              </a:rPr>
              <a:t>Общедивизиональные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</a:t>
            </a:r>
            <a:r>
              <a:rPr lang="ru-RU" dirty="0" err="1">
                <a:solidFill>
                  <a:srgbClr val="002060"/>
                </a:solidFill>
              </a:rPr>
              <a:t>общедивизиональной</a:t>
            </a:r>
            <a:r>
              <a:rPr lang="ru-RU" dirty="0">
                <a:solidFill>
                  <a:srgbClr val="002060"/>
                </a:solidFill>
              </a:rPr>
              <a:t> КК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4001" y="1867558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4001" y="3726259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569136" y="1137055"/>
            <a:ext cx="374424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</a:t>
            </a:r>
            <a:r>
              <a:rPr lang="af-ZA" sz="80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описывается реализованная </a:t>
            </a:r>
            <a:r>
              <a:rPr lang="af-ZA" sz="80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инициатива / </a:t>
            </a:r>
            <a:r>
              <a:rPr lang="ru-RU" sz="80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мероприятий, </a:t>
            </a:r>
            <a:r>
              <a:rPr lang="af-ZA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которые имеют значимый эффект для </a:t>
            </a: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 </a:t>
            </a:r>
            <a:r>
              <a:rPr lang="af-ZA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и/или бизнеса</a:t>
            </a: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 итогам 2025 года</a:t>
            </a:r>
            <a:r>
              <a:rPr lang="af-ZA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60446" y="2183085"/>
            <a:ext cx="397018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результатов деятельности команды за год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Лидерские навыки</a:t>
            </a:r>
            <a:endParaRPr lang="en-US" altLang="ru-RU" sz="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Активизация команды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75175" y="4074007"/>
            <a:ext cx="3738207" cy="4462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Победы</a:t>
            </a:r>
            <a:r>
              <a:rPr lang="en-US" altLang="ru-RU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  <a:r>
              <a:rPr lang="ru-RU" altLang="ru-RU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(личные и команды)</a:t>
            </a: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2625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9552" y="4053463"/>
            <a:ext cx="41044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610" indent="-171610" algn="just">
              <a:buFont typeface="+mj-lt"/>
              <a:buAutoNum type="arabicPeriod"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Программе признания </a:t>
            </a: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номинации Мастер может </a:t>
            </a: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 </a:t>
            </a: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отрасли: </a:t>
            </a: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мастер, бригадир, начальник участка, начальник отделения и другие руководители производственных первичных трудовых коллективов.
В </a:t>
            </a: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номинации Мастер не </a:t>
            </a: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принимают участие руководители, в чьем подчинении есть другие линейные руководители.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РЕЗУЛЬТАТОВ ДЕЯТЕЛЬНОСТИ КОМАНДЫ ЗА ГОД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ЛИДЕРСКИЕ НАВЫКИ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АКТИВИЗАЦИЯ КОМАНДЫ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ПОБЕДЫ ГОДА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830256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Оценка результатов деятельности команды за год</a:t>
                      </a:r>
                      <a:endParaRPr lang="en-US" altLang="ru-RU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Обеспечение безопасных условий труда и стабильно высокого качества выпускаемой продукции/услуги.
Реализация планового объёма работ точно в срок с установленной ритмичностью.
Обеспечение роста производительности труда, оборудования, рационального использования сырья и материалов за счёт внедрения новых технологий и подходов.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Лидерские навыки</a:t>
                      </a:r>
                      <a:endParaRPr lang="en-US" altLang="ru-RU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Наличие предложений по улучшениям, рационализаторских предложений, «каракури», цифровых решений, изменений с применением ТРИЗ и пр - с положительной оценкой и экономическим эффектом, подтверждённым расчётами, в отчётном году (указать количество предложений и эффекты)
Активное самостоятельное участие в ПСР-проектах и вовлечение персонала в проекты в отчётном году.
Как преимущество - организация образцового участка по ПСР, служащего примером для других участков.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Активизация команды</a:t>
                      </a:r>
                      <a:endParaRPr lang="en-US" altLang="ru-RU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Освоение персоналом смежных профессий, взаимозаменяемость на участке. Эффективное применение многостаночного и многофункционального обслуживания.
Участие лидера и участников команды в обучающих мероприятиях, конференциях, конкурсах и чемпионатах (ППУ, 5C, ПСР-проекты, ПТК и пр.).
Участие лидера и команды в том числе в общественно-значимых/социальных проектах (например, по воспитанию молодежи – школьников, студентов, в общественных организациях)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Победы года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Рассказать о своей личной победе и победе своей команды в отчетном году (можно прикрепить дополнительным файлом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эссе).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3059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1763324598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53781</TotalTime>
  <Words>2262</Words>
  <Application>Microsoft Office PowerPoint</Application>
  <PresentationFormat>Произвольный</PresentationFormat>
  <Paragraphs>198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Rosatom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3422</cp:revision>
  <cp:lastPrinted>2025-02-03T14:56:44Z</cp:lastPrinted>
  <dcterms:created xsi:type="dcterms:W3CDTF">2019-09-24T12:37:05Z</dcterms:created>
  <dcterms:modified xsi:type="dcterms:W3CDTF">2026-02-11T10:12:36Z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